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604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2025-01-20T15:30:51Z</dcterms:modified>
  <cp:revision>21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